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5" r:id="rId6"/>
    <p:sldId id="267" r:id="rId7"/>
    <p:sldId id="266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37" autoAdjust="0"/>
  </p:normalViewPr>
  <p:slideViewPr>
    <p:cSldViewPr>
      <p:cViewPr varScale="1">
        <p:scale>
          <a:sx n="63" d="100"/>
          <a:sy n="63" d="100"/>
        </p:scale>
        <p:origin x="-15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2020-03-03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7444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</a:rPr>
              <a:t>,,Mali </a:t>
            </a:r>
            <a:r>
              <a:rPr lang="pl-PL" b="1" dirty="0" smtClean="0">
                <a:solidFill>
                  <a:schemeClr val="tx1"/>
                </a:solidFill>
              </a:rPr>
              <a:t>Odkrywcy” to nazwa grupy </a:t>
            </a:r>
            <a:r>
              <a:rPr lang="pl-PL" b="1" dirty="0" smtClean="0">
                <a:solidFill>
                  <a:schemeClr val="tx1"/>
                </a:solidFill>
              </a:rPr>
              <a:t>dzieci z </a:t>
            </a:r>
            <a:r>
              <a:rPr lang="pl-PL" b="1" dirty="0" err="1" smtClean="0">
                <a:solidFill>
                  <a:schemeClr val="tx1"/>
                </a:solidFill>
              </a:rPr>
              <a:t>kl</a:t>
            </a:r>
            <a:r>
              <a:rPr lang="pl-PL" b="1" dirty="0" smtClean="0">
                <a:solidFill>
                  <a:schemeClr val="tx1"/>
                </a:solidFill>
              </a:rPr>
              <a:t> 2-3,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które realizują</a:t>
            </a:r>
          </a:p>
          <a:p>
            <a:pPr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</a:rPr>
              <a:t>program </a:t>
            </a:r>
            <a:r>
              <a:rPr lang="pl-PL" b="1" dirty="0" smtClean="0">
                <a:solidFill>
                  <a:schemeClr val="tx1"/>
                </a:solidFill>
              </a:rPr>
              <a:t>,,Być jak </a:t>
            </a:r>
            <a:r>
              <a:rPr lang="pl-PL" b="1" dirty="0" smtClean="0">
                <a:solidFill>
                  <a:schemeClr val="tx1"/>
                </a:solidFill>
              </a:rPr>
              <a:t>Ignacy- odkryj tajemnice nauki”. </a:t>
            </a:r>
            <a:endParaRPr lang="pl-PL" b="1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</a:rPr>
              <a:t>U</a:t>
            </a:r>
            <a:r>
              <a:rPr lang="pl-PL" b="1" dirty="0" smtClean="0">
                <a:solidFill>
                  <a:schemeClr val="tx1"/>
                </a:solidFill>
              </a:rPr>
              <a:t>czniowie </a:t>
            </a:r>
            <a:r>
              <a:rPr lang="pl-PL" b="1" dirty="0" smtClean="0">
                <a:solidFill>
                  <a:schemeClr val="tx1"/>
                </a:solidFill>
              </a:rPr>
              <a:t>uczestniczyli w lekcjach poświęconych </a:t>
            </a:r>
            <a:r>
              <a:rPr lang="pl-PL" b="1" dirty="0" smtClean="0">
                <a:solidFill>
                  <a:schemeClr val="tx1"/>
                </a:solidFill>
              </a:rPr>
              <a:t>wybitnym Polakom oraz popularyzacja nauki. </a:t>
            </a:r>
            <a:endParaRPr lang="pl-PL" b="1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pl-PL" b="1" dirty="0" smtClean="0">
                <a:solidFill>
                  <a:schemeClr val="tx1"/>
                </a:solidFill>
              </a:rPr>
              <a:t>Tematyka zajęć oparta była na scenariuszach przysłanych </a:t>
            </a:r>
            <a:r>
              <a:rPr lang="pl-PL" b="1" dirty="0" smtClean="0">
                <a:solidFill>
                  <a:schemeClr val="tx1"/>
                </a:solidFill>
              </a:rPr>
              <a:t>przez </a:t>
            </a:r>
            <a:r>
              <a:rPr lang="pl-PL" b="1" dirty="0" smtClean="0">
                <a:solidFill>
                  <a:schemeClr val="tx1"/>
                </a:solidFill>
              </a:rPr>
              <a:t>Organizatora- Fundacja </a:t>
            </a:r>
            <a:r>
              <a:rPr lang="pl-PL" b="1" dirty="0" err="1" smtClean="0">
                <a:solidFill>
                  <a:schemeClr val="tx1"/>
                </a:solidFill>
              </a:rPr>
              <a:t>PGNiG</a:t>
            </a:r>
            <a:r>
              <a:rPr lang="pl-PL" b="1" dirty="0" smtClean="0">
                <a:solidFill>
                  <a:schemeClr val="tx1"/>
                </a:solidFill>
              </a:rPr>
              <a:t>  </a:t>
            </a:r>
            <a:r>
              <a:rPr lang="pl-PL" b="1" dirty="0" err="1" smtClean="0">
                <a:solidFill>
                  <a:schemeClr val="tx1"/>
                </a:solidFill>
              </a:rPr>
              <a:t>im.Ignacego</a:t>
            </a:r>
            <a:r>
              <a:rPr lang="pl-PL" b="1" dirty="0" smtClean="0">
                <a:solidFill>
                  <a:schemeClr val="tx1"/>
                </a:solidFill>
              </a:rPr>
              <a:t> Łukasiewicza pod honorowym patronatem  Ministerstwa Edukacji Narodowej.</a:t>
            </a:r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632848" cy="165618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400" b="1" dirty="0" smtClean="0"/>
              <a:t>Program ,,Być jak Ignacy</a:t>
            </a:r>
            <a:r>
              <a:rPr lang="pl-PL" sz="4400" dirty="0" smtClean="0"/>
              <a:t>”</a:t>
            </a:r>
            <a:br>
              <a:rPr lang="pl-PL" sz="4400" dirty="0" smtClean="0"/>
            </a:br>
            <a:r>
              <a:rPr lang="pl-PL" sz="4400" b="1" dirty="0" smtClean="0"/>
              <a:t>Mali odkrywcy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4 – co robić żeby być </a:t>
            </a:r>
            <a:r>
              <a:rPr lang="pl-PL" b="1" dirty="0" smtClean="0"/>
              <a:t>zdrowym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2400" dirty="0" smtClean="0"/>
              <a:t>    Lekcja dzisiejsza była o tym ,że zdrowie to nie tylko choroby. Dzieci rozmawiały o jedzeniu, spaniu, ruchu i dobrych relacjach z rówieśnikami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5" name="Symbol zastępczy zawartości 4" descr="C:\Users\PSP Wola Wielka\Desktop\Być jak Ignacy\Byc jak ignacy\IMG_317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24651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PSP Wola Wielka\Desktop\Być jak Ignacy\Byc jak ignacy\IMG_3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3096344" cy="244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nalezione obrazy dla zapytania: stanislawa adamowiczow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3" cy="46805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Bohaterowie naszych spotkań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Stanisława Adamowicza to pierwsza bohaterka naszych spotkań. Była lekarką, której zależało na tym żeby ludzie  rozumieli jak ważne jest zachowanie higieny. Zajmowała się epidemiologią chorób zakaźnych i społecznych.  </a:t>
            </a:r>
            <a:r>
              <a:rPr lang="pl-PL" sz="2400" dirty="0" err="1" smtClean="0"/>
              <a:t>Adamowiczowa</a:t>
            </a:r>
            <a:r>
              <a:rPr lang="pl-PL" sz="2400" dirty="0" smtClean="0"/>
              <a:t> chciała, </a:t>
            </a:r>
            <a:r>
              <a:rPr lang="pl-PL" sz="2400" dirty="0" smtClean="0"/>
              <a:t>a</a:t>
            </a:r>
            <a:r>
              <a:rPr lang="pl-PL" sz="2400" dirty="0" smtClean="0"/>
              <a:t>by wszyscy Polacy mieli lepsze warunki do leczenia i lepszy dostęp do wiedzy o chorobach. </a:t>
            </a:r>
          </a:p>
          <a:p>
            <a:pPr algn="ctr">
              <a:buNone/>
            </a:pP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Stanisława </a:t>
            </a:r>
            <a:r>
              <a:rPr lang="pl-PL" b="1" dirty="0" err="1" smtClean="0"/>
              <a:t>A</a:t>
            </a:r>
            <a:r>
              <a:rPr lang="pl-PL" b="1" dirty="0" err="1" smtClean="0"/>
              <a:t>damowiczowa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1026" name="Picture 2" descr="Znalezione obrazy dla zapytania: stanislawa adamowicz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43924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SP Wola Wielka\Desktop\Być jak Ignacy\Adamowiczowa zdjecia plus opis\IMG_3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1" cy="464137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Gazetka nt. Stanisławy </a:t>
            </a:r>
            <a:r>
              <a:rPr lang="pl-PL" dirty="0" err="1" smtClean="0"/>
              <a:t>A</a:t>
            </a:r>
            <a:r>
              <a:rPr lang="pl-PL" dirty="0" err="1" smtClean="0"/>
              <a:t>damowiczowej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1 – choroby i wielkie epidemie.</a:t>
            </a:r>
            <a:endParaRPr lang="pl-PL" b="1" dirty="0"/>
          </a:p>
        </p:txBody>
      </p:sp>
      <p:pic>
        <p:nvPicPr>
          <p:cNvPr id="5" name="Picture 2" descr="C:\Users\PSP Wola Wielka\Desktop\Być jak Ignacy\Adamowiczowa zdjecia plus opis\IMG_3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Mali odkrywcy poznali kilka chorób oraz jakie one sprawiały problemy naszym przodkom. Dowiedzieli się czym jest epidemia? A co to jest pandemia?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Tworzenie  gier  planszowych </a:t>
            </a:r>
            <a:br>
              <a:rPr lang="pl-PL" b="1" dirty="0" smtClean="0"/>
            </a:br>
            <a:r>
              <a:rPr lang="pl-PL" b="1" dirty="0" smtClean="0"/>
              <a:t>o chorobach i lekarzach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0484" name="Picture 4" descr="C:\Users\PSP Wola Wielka\Desktop\Być jak Ignacy\Adamowiczowa zdjecia plus opis\IMG_3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816424"/>
          </a:xfrm>
          <a:prstGeom prst="rect">
            <a:avLst/>
          </a:prstGeom>
          <a:noFill/>
        </p:spPr>
      </p:pic>
      <p:pic>
        <p:nvPicPr>
          <p:cNvPr id="20483" name="Picture 3" descr="C:\Users\PSP Wola Wielka\Desktop\Być jak Ignacy\Adamowiczowa zdjecia plus opis\IMG_3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16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2 – co to jest odporność </a:t>
            </a:r>
            <a:br>
              <a:rPr lang="pl-PL" b="1" dirty="0" smtClean="0"/>
            </a:br>
            <a:r>
              <a:rPr lang="pl-PL" b="1" dirty="0" smtClean="0"/>
              <a:t>i dlaczego szczepimy.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Uczestnicy </a:t>
            </a:r>
            <a:r>
              <a:rPr lang="pl-PL" dirty="0" smtClean="0"/>
              <a:t>zadania dowiedzieli się czym są szczepionki ? Prezentacja filmu ,,Było sobie życie”, scenka </a:t>
            </a:r>
            <a:r>
              <a:rPr lang="pl-PL" dirty="0" err="1" smtClean="0"/>
              <a:t>dramowa</a:t>
            </a:r>
            <a:r>
              <a:rPr lang="pl-PL" dirty="0" smtClean="0"/>
              <a:t> czy </a:t>
            </a:r>
            <a:r>
              <a:rPr lang="pl-PL" dirty="0" err="1" smtClean="0"/>
              <a:t>rozsypanka</a:t>
            </a:r>
            <a:r>
              <a:rPr lang="pl-PL" dirty="0" smtClean="0"/>
              <a:t> zdaniowa podniosły wiedzę uczniów na temat odporności i znaczenia szczepień.</a:t>
            </a:r>
            <a:endParaRPr lang="pl-PL" dirty="0"/>
          </a:p>
        </p:txBody>
      </p:sp>
      <p:pic>
        <p:nvPicPr>
          <p:cNvPr id="19463" name="Picture 7" descr="C:\Users\PSP Wola Wielka\Desktop\Być jak Ignacy\Adamowiczowa zdjecia plus opis\IMG_3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2856"/>
            <a:ext cx="4038600" cy="32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SP Wola Wielka\Desktop\Być jak Ignacy\Adamowiczowa zdjecia plus opis\IMG_3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038600" cy="3964880"/>
          </a:xfrm>
          <a:prstGeom prst="rect">
            <a:avLst/>
          </a:prstGeom>
          <a:noFill/>
        </p:spPr>
      </p:pic>
      <p:pic>
        <p:nvPicPr>
          <p:cNvPr id="21507" name="Picture 3" descr="C:\Users\PSP Wola Wielka\Desktop\Być jak Ignacy\Adamowiczowa zdjecia plus opis\IMG_3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038600" cy="389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Lekcja 3 -  higiena osobista kiedyś</a:t>
            </a:r>
            <a:br>
              <a:rPr lang="pl-PL" b="1" dirty="0" smtClean="0"/>
            </a:br>
            <a:r>
              <a:rPr lang="pl-PL" b="1" dirty="0" smtClean="0"/>
              <a:t> i dzisiaj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Obejrzenie </a:t>
            </a:r>
            <a:r>
              <a:rPr lang="pl-PL" dirty="0" smtClean="0"/>
              <a:t>filmu ,,Jak prawidłowo myć ręce?”</a:t>
            </a:r>
          </a:p>
          <a:p>
            <a:endParaRPr lang="pl-PL" dirty="0"/>
          </a:p>
        </p:txBody>
      </p:sp>
      <p:pic>
        <p:nvPicPr>
          <p:cNvPr id="23554" name="Picture 2" descr="C:\Users\PSP Wola Wielka\Desktop\Być jak Ignacy\Byc jak ignacy\IMG_3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17825">
            <a:off x="4648200" y="2060848"/>
            <a:ext cx="4038600" cy="3316808"/>
          </a:xfrm>
          <a:prstGeom prst="rect">
            <a:avLst/>
          </a:prstGeom>
          <a:noFill/>
        </p:spPr>
      </p:pic>
      <p:pic>
        <p:nvPicPr>
          <p:cNvPr id="10" name="Obraz 9" descr="C:\Users\PSP Wola Wielka\Desktop\Być jak Ignacy\Byc jak ignacy\IMG_3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201</Words>
  <Application>Microsoft Office PowerPoint</Application>
  <PresentationFormat>Pokaz na ekranie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                    Program ,,Być jak Ignacy” Mali odkrywcy </vt:lpstr>
      <vt:lpstr>Bohaterowie naszych spotkań</vt:lpstr>
      <vt:lpstr>Stanisława Adamowiczowa </vt:lpstr>
      <vt:lpstr>Gazetka nt. Stanisławy Adamowiczowej </vt:lpstr>
      <vt:lpstr>Lekcja 1 – choroby i wielkie epidemie.</vt:lpstr>
      <vt:lpstr>Tworzenie  gier  planszowych  o chorobach i lekarzach. </vt:lpstr>
      <vt:lpstr>Lekcja 2 – co to jest odporność  i dlaczego szczepimy.</vt:lpstr>
      <vt:lpstr>Slajd 8</vt:lpstr>
      <vt:lpstr>Lekcja 3 -  higiena osobista kiedyś  i dzisiaj</vt:lpstr>
      <vt:lpstr>Lekcja 4 – co robić żeby być zdrowym?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,,Być jak Ignacy” Mali odkrywcy</dc:title>
  <dc:creator>PSP Wola Wielka</dc:creator>
  <cp:lastModifiedBy>PSP Wola Wielka</cp:lastModifiedBy>
  <cp:revision>7</cp:revision>
  <dcterms:created xsi:type="dcterms:W3CDTF">2020-03-03T10:55:00Z</dcterms:created>
  <dcterms:modified xsi:type="dcterms:W3CDTF">2020-03-03T12:05:03Z</dcterms:modified>
</cp:coreProperties>
</file>