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Jan </a:t>
            </a:r>
            <a:r>
              <a:rPr lang="pl-PL" b="1" dirty="0" err="1" smtClean="0">
                <a:solidFill>
                  <a:schemeClr val="tx1"/>
                </a:solidFill>
              </a:rPr>
              <a:t>Czochralski</a:t>
            </a:r>
            <a:r>
              <a:rPr lang="pl-PL" b="1" dirty="0" smtClean="0">
                <a:solidFill>
                  <a:schemeClr val="tx1"/>
                </a:solidFill>
              </a:rPr>
              <a:t> – naukowiec, który zasłynął z dwóch wynalazków: 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chemeClr val="tx1"/>
                </a:solidFill>
              </a:rPr>
              <a:t>Metoda krystalizacji metali, dzięki której produkowane są urządzenia elektryczne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chemeClr val="tx1"/>
                </a:solidFill>
              </a:rPr>
              <a:t> metal B, wykorzystywany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w kolejnictwie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/>
          <a:lstStyle/>
          <a:p>
            <a:r>
              <a:rPr lang="pl-PL" b="1" dirty="0" smtClean="0"/>
              <a:t>Jan </a:t>
            </a:r>
            <a:r>
              <a:rPr lang="pl-PL" b="1" dirty="0" err="1" smtClean="0"/>
              <a:t>Czochralski</a:t>
            </a:r>
            <a:r>
              <a:rPr lang="pl-PL" b="1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1 – Jan </a:t>
            </a:r>
            <a:r>
              <a:rPr lang="pl-PL" b="1" dirty="0" err="1" smtClean="0"/>
              <a:t>Czochralski</a:t>
            </a:r>
            <a:r>
              <a:rPr lang="pl-PL" b="1" dirty="0" smtClean="0"/>
              <a:t> wybitny pasjonat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 Mali odkrywcy poznali biografię wybitnego naukowca, cofnęli się wehikułem  czasu </a:t>
            </a:r>
            <a:r>
              <a:rPr lang="pl-PL" dirty="0" smtClean="0"/>
              <a:t>wehikułem czasu do Frankfurtu na Menem, gdzie w 1924 roku Jan </a:t>
            </a:r>
            <a:r>
              <a:rPr lang="pl-PL" dirty="0" err="1" smtClean="0"/>
              <a:t>Czochralski</a:t>
            </a:r>
            <a:r>
              <a:rPr lang="pl-PL" dirty="0" smtClean="0"/>
              <a:t> był kierownikiem laboratorium metaloznawczego.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Znalezione obrazy dla zapytania: jan czochralski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1 – Jan </a:t>
            </a:r>
            <a:r>
              <a:rPr lang="pl-PL" b="1" dirty="0" err="1" smtClean="0"/>
              <a:t>Czochralski</a:t>
            </a:r>
            <a:r>
              <a:rPr lang="pl-PL" b="1" dirty="0" smtClean="0"/>
              <a:t> wybitny pasjonat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Dzieci wcieliły sie </a:t>
            </a:r>
            <a:br>
              <a:rPr lang="pl-PL" dirty="0" smtClean="0"/>
            </a:br>
            <a:r>
              <a:rPr lang="pl-PL" dirty="0" smtClean="0"/>
              <a:t>w rolę naukowców, wykonując samodzielnie własną hodowlę kryształków soli.</a:t>
            </a:r>
            <a:endParaRPr lang="pl-PL" dirty="0"/>
          </a:p>
        </p:txBody>
      </p:sp>
      <p:pic>
        <p:nvPicPr>
          <p:cNvPr id="1026" name="Picture 2" descr="C:\Users\PSP Wola Wielka\Desktop\Być jak Ignacy\Czochralski\IMG_3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18338">
            <a:off x="4648200" y="1916832"/>
            <a:ext cx="4038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PSP Wola Wielka\Desktop\Być jak Ignacy\Czochralski\IMG_31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7863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PSP Wola Wielka\Desktop\Być jak Ignacy\Czochralski\IMG_3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552849" cy="29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PSP Wola Wielka\Desktop\Być jak Ignacy\Czochralski\IMG_31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273">
            <a:off x="1790132" y="3276271"/>
            <a:ext cx="3584092" cy="29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2- Odkrywamy odkrycia. Czym jest Metoda </a:t>
            </a:r>
            <a:r>
              <a:rPr lang="pl-PL" b="1" dirty="0" err="1" smtClean="0"/>
              <a:t>Czochralskiego</a:t>
            </a:r>
            <a:r>
              <a:rPr lang="pl-PL" b="1" dirty="0" smtClean="0"/>
              <a:t>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W kolejnym zadaniu uczniowie obejrzeli zdjęcia kryształu krzemu  oraz zapoznali się procesem jego powstawania.           Dowiedzieli się do czego mogą posłużyć kryształy, kiedy została wynaleziona               i na czym polegała poznana metoda.  Na koniec uczniowie świetnie bawili się grą „Kryształy </a:t>
            </a:r>
            <a:r>
              <a:rPr lang="pl-PL" dirty="0" err="1" smtClean="0"/>
              <a:t>Czochralskiego</a:t>
            </a:r>
            <a:r>
              <a:rPr lang="pl-PL" dirty="0" smtClean="0"/>
              <a:t>” utrwalając zdobyte wiadomości. </a:t>
            </a:r>
          </a:p>
          <a:p>
            <a:endParaRPr lang="pl-PL" dirty="0"/>
          </a:p>
        </p:txBody>
      </p:sp>
      <p:pic>
        <p:nvPicPr>
          <p:cNvPr id="3074" name="Picture 2" descr="C:\Users\PSP Wola Wielka\Desktop\Być jak Ignacy\metoda Czochralskiego\20200121_102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2856"/>
            <a:ext cx="4038600" cy="32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PSP Wola Wielka\Desktop\Być jak Ignacy\metoda Czochralskiego\20200121_104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248634" cy="246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PSP Wola Wielka\Desktop\Być jak Ignacy\metoda Czochralskiego\20200121_104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639">
            <a:off x="1227790" y="1165889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PSP Wola Wielka\Desktop\Być jak Ignacy\metoda Czochralskiego\20200121_104914(0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PSP Wola Wielka\Desktop\Być jak Ignacy\metoda Czochralskiego\20200121_110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994">
            <a:off x="4385173" y="2041326"/>
            <a:ext cx="4117872" cy="280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PSP Wola Wielka\Desktop\Być jak Ignacy\metoda Czochralskiego\20200121_1107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3689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PSP Wola Wielka\Desktop\Być jak Ignacy\metoda Czochralskiego\20200121_115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97452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3- rozwój mikroprocesorów.</a:t>
            </a:r>
            <a:br>
              <a:rPr lang="pl-PL" b="1" dirty="0" smtClean="0"/>
            </a:br>
            <a:r>
              <a:rPr lang="pl-PL" b="1" dirty="0" smtClean="0"/>
              <a:t>O</a:t>
            </a:r>
            <a:r>
              <a:rPr lang="pl-PL" b="1" dirty="0" smtClean="0"/>
              <a:t>d kalkulatora do konsoli.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Zapoznanie uczniów</a:t>
            </a:r>
            <a:br>
              <a:rPr lang="pl-PL" dirty="0" smtClean="0"/>
            </a:br>
            <a:r>
              <a:rPr lang="pl-PL" dirty="0" smtClean="0"/>
              <a:t> z pojęciem mikroprocesora </a:t>
            </a:r>
            <a:br>
              <a:rPr lang="pl-PL" dirty="0" smtClean="0"/>
            </a:br>
            <a:r>
              <a:rPr lang="pl-PL" dirty="0" smtClean="0"/>
              <a:t>i przedstawienie jego rozwoju. </a:t>
            </a:r>
            <a:endParaRPr lang="pl-PL" dirty="0"/>
          </a:p>
        </p:txBody>
      </p:sp>
      <p:pic>
        <p:nvPicPr>
          <p:cNvPr id="5" name="Symbol zastępczy zawartości 4" descr="&#10;        Laptop TECHBITE Zin 14.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28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t0.gstatic.com/images?q=tbn%3AANd9GcT-rNmw1KDq1SNar7kJvczl2UmC_3qruGNcS0hW4mP31M2VgfbTQGn8nqCNHrfxLakVZ7YDqrQ&amp;usqp=CA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1867535" cy="18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t0.gstatic.com/images?q=tbn%3AANd9GcTa4Q3_ihEiBUiR8Qibp9f5oTn6rAa7pCZYu6PxEbrlZfpYZWxf5P9ZgDRLcvpLnmkqs54t3PyA&amp;usqp=CA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37112"/>
            <a:ext cx="1867535" cy="18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t0.gstatic.com/images?q=tbn%3AANd9GcTg9-Nppwg--6NSU_25iPQ3jjo_XL8TrX1xfYDHjEW8JJ7-6M64IKXVMxm7PxnHi15RXV-ET8mR&amp;usqp=CA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09120"/>
            <a:ext cx="1867535" cy="18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4- Metal B, czyli Jan </a:t>
            </a:r>
            <a:r>
              <a:rPr lang="pl-PL" b="1" dirty="0" err="1" smtClean="0"/>
              <a:t>Czochralski</a:t>
            </a:r>
            <a:r>
              <a:rPr lang="pl-PL" b="1" dirty="0" smtClean="0"/>
              <a:t> zmienia kolejnictwo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Po raz kolejny uczniowie skorzystali z wehikułu czasu. Tym razem przenieśli się do roku 1928 na dworzec kolejowy w Berlinie. Trójka dzieci – ochotników odegrała scenkę spotkania Jana </a:t>
            </a:r>
            <a:r>
              <a:rPr lang="pl-PL" dirty="0" err="1" smtClean="0"/>
              <a:t>Czochralskiego</a:t>
            </a:r>
            <a:r>
              <a:rPr lang="pl-PL" dirty="0" smtClean="0"/>
              <a:t> z dwoma pracownikami kolei- konduktorem i mechanikiem. </a:t>
            </a:r>
            <a:endParaRPr lang="pl-PL" dirty="0"/>
          </a:p>
        </p:txBody>
      </p:sp>
      <p:pic>
        <p:nvPicPr>
          <p:cNvPr id="5122" name="Picture 2" descr="C:\Users\PSP Wola Wielka\Desktop\Być jak Ignacy\Czochralski\IMG_32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347620" cy="2808312"/>
          </a:xfrm>
          <a:prstGeom prst="rect">
            <a:avLst/>
          </a:prstGeom>
          <a:noFill/>
        </p:spPr>
      </p:pic>
      <p:pic>
        <p:nvPicPr>
          <p:cNvPr id="7" name="Obraz 6" descr="C:\Users\PSP Wola Wielka\Desktop\Być jak Ignacy\Czochralski\IMG_32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3297676" cy="263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190</Words>
  <Application>Microsoft Office PowerPoint</Application>
  <PresentationFormat>Pokaz na ekranie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Miejski</vt:lpstr>
      <vt:lpstr>Jan Czochralski </vt:lpstr>
      <vt:lpstr>Lekcja 1 – Jan Czochralski wybitny pasjonat</vt:lpstr>
      <vt:lpstr>Lekcja 1 – Jan Czochralski wybitny pasjonat</vt:lpstr>
      <vt:lpstr>Slajd 4</vt:lpstr>
      <vt:lpstr>Lekcja 2- Odkrywamy odkrycia. Czym jest Metoda Czochralskiego?</vt:lpstr>
      <vt:lpstr>Slajd 6</vt:lpstr>
      <vt:lpstr>Slajd 7</vt:lpstr>
      <vt:lpstr>Lekcja 3- rozwój mikroprocesorów. Od kalkulatora do konsoli. </vt:lpstr>
      <vt:lpstr>Lekcja 4- Metal B, czyli Jan Czochralski zmienia kolejnictwo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Czochralski</dc:title>
  <dc:creator>PSP Wola Wielka</dc:creator>
  <cp:lastModifiedBy>PSP Wola Wielka</cp:lastModifiedBy>
  <cp:revision>5</cp:revision>
  <dcterms:created xsi:type="dcterms:W3CDTF">2020-03-03T10:55:00Z</dcterms:created>
  <dcterms:modified xsi:type="dcterms:W3CDTF">2020-03-03T13:26:26Z</dcterms:modified>
</cp:coreProperties>
</file>